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39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  <a:cs typeface="+mn-cs"/>
              </a:defRPr>
            </a:pPr>
            <a:r>
              <a:rPr lang="ko-KR" altLang="en-US" sz="3200" dirty="0">
                <a:latin typeface="나눔스퀘어 Bold" panose="020B0600000101010101" pitchFamily="34" charset="-127"/>
                <a:ea typeface="나눔스퀘어 Bold" panose="020B0600000101010101" pitchFamily="34" charset="-127"/>
              </a:rPr>
              <a:t>평균 </a:t>
            </a:r>
            <a:r>
              <a:rPr lang="ko-KR" altLang="en-US" sz="3200" dirty="0" err="1" smtClean="0">
                <a:latin typeface="나눔스퀘어 Bold" panose="020B0600000101010101" pitchFamily="34" charset="-127"/>
                <a:ea typeface="나눔스퀘어 Bold" panose="020B0600000101010101" pitchFamily="34" charset="-127"/>
              </a:rPr>
              <a:t>통근시간</a:t>
            </a:r>
            <a:endParaRPr lang="ko-KR" altLang="en-US" sz="3200" dirty="0">
              <a:latin typeface="나눔스퀘어 Bold" panose="020B0600000101010101" pitchFamily="34" charset="-127"/>
              <a:ea typeface="나눔스퀘어 Bold" panose="020B0600000101010101" pitchFamily="34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평균 통근시간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1995</c:v>
                </c:pt>
                <c:pt idx="1">
                  <c:v>2000</c:v>
                </c:pt>
                <c:pt idx="2">
                  <c:v>2005</c:v>
                </c:pt>
                <c:pt idx="3">
                  <c:v>2010</c:v>
                </c:pt>
                <c:pt idx="4">
                  <c:v>2015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29.6</c:v>
                </c:pt>
                <c:pt idx="1">
                  <c:v>32.1</c:v>
                </c:pt>
                <c:pt idx="2">
                  <c:v>31.1</c:v>
                </c:pt>
                <c:pt idx="3">
                  <c:v>33.700000000000003</c:v>
                </c:pt>
                <c:pt idx="4">
                  <c:v>35.4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70-4901-B181-CB2B408B73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72101599"/>
        <c:axId val="972102015"/>
      </c:lineChart>
      <c:catAx>
        <c:axId val="97210159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나눔스퀘어" panose="020B0600000101010101" pitchFamily="34" charset="-127"/>
                    <a:ea typeface="나눔스퀘어" panose="020B0600000101010101" pitchFamily="34" charset="-127"/>
                    <a:cs typeface="+mn-cs"/>
                  </a:defRPr>
                </a:pPr>
                <a:r>
                  <a:rPr lang="ko-KR" sz="2000" dirty="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연도</a:t>
                </a:r>
                <a:r>
                  <a:rPr lang="en-US" sz="2000" dirty="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(5</a:t>
                </a:r>
                <a:r>
                  <a:rPr lang="ko-KR" sz="2000" dirty="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년 주기</a:t>
                </a:r>
                <a:r>
                  <a:rPr lang="en-US" sz="2000" dirty="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)</a:t>
                </a:r>
                <a:endParaRPr lang="ko-KR" sz="2000" dirty="0">
                  <a:latin typeface="나눔스퀘어" panose="020B0600000101010101" pitchFamily="34" charset="-127"/>
                  <a:ea typeface="나눔스퀘어" panose="020B0600000101010101" pitchFamily="34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나눔스퀘어" panose="020B0600000101010101" pitchFamily="34" charset="-127"/>
                  <a:ea typeface="나눔스퀘어" panose="020B0600000101010101" pitchFamily="34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972102015"/>
        <c:crosses val="autoZero"/>
        <c:auto val="1"/>
        <c:lblAlgn val="ctr"/>
        <c:lblOffset val="100"/>
        <c:noMultiLvlLbl val="0"/>
      </c:catAx>
      <c:valAx>
        <c:axId val="972102015"/>
        <c:scaling>
          <c:orientation val="minMax"/>
          <c:min val="28"/>
        </c:scaling>
        <c:delete val="0"/>
        <c:axPos val="l"/>
        <c:majorGridlines>
          <c:spPr>
            <a:ln w="19050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나눔스퀘어" panose="020B0600000101010101" pitchFamily="34" charset="-127"/>
                    <a:ea typeface="나눔스퀘어" panose="020B0600000101010101" pitchFamily="34" charset="-127"/>
                    <a:cs typeface="+mn-cs"/>
                  </a:defRPr>
                </a:pPr>
                <a:r>
                  <a:rPr lang="ko-KR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소요 시간</a:t>
                </a:r>
                <a:r>
                  <a:rPr lang="en-US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(</a:t>
                </a:r>
                <a:r>
                  <a:rPr lang="ko-KR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분</a:t>
                </a:r>
                <a:r>
                  <a:rPr lang="en-US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/</a:t>
                </a:r>
                <a:r>
                  <a:rPr lang="ko-KR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일</a:t>
                </a:r>
                <a:r>
                  <a:rPr lang="en-US" sz="2000">
                    <a:latin typeface="나눔스퀘어" panose="020B0600000101010101" pitchFamily="34" charset="-127"/>
                    <a:ea typeface="나눔스퀘어" panose="020B0600000101010101" pitchFamily="34" charset="-127"/>
                  </a:rPr>
                  <a:t>)</a:t>
                </a:r>
                <a:endParaRPr lang="ko-KR" sz="2000">
                  <a:latin typeface="나눔스퀘어" panose="020B0600000101010101" pitchFamily="34" charset="-127"/>
                  <a:ea typeface="나눔스퀘어" panose="020B0600000101010101" pitchFamily="34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나눔스퀘어" panose="020B0600000101010101" pitchFamily="34" charset="-127"/>
                  <a:ea typeface="나눔스퀘어" panose="020B0600000101010101" pitchFamily="34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972101599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0.66563</cdr:x>
      <cdr:y>0.03611</cdr:y>
    </cdr:from>
    <cdr:to>
      <cdr:x>0.93125</cdr:x>
      <cdr:y>0.08194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738360" y="297180"/>
          <a:ext cx="3886200" cy="37719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 rtl="0">
            <a:defRPr sz="3200" b="1" i="0" u="none" strike="noStrike" kern="1200" spc="100" baseline="0">
              <a:solidFill>
                <a:prstClr val="white">
                  <a:lumMod val="95000"/>
                </a:prst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나눔스퀘어 Bold" panose="020B0600000101010101" pitchFamily="34" charset="-127"/>
              <a:ea typeface="나눔스퀘어 Bold" panose="020B0600000101010101" pitchFamily="34" charset="-127"/>
              <a:cs typeface="+mn-cs"/>
            </a:defRPr>
          </a:pPr>
          <a:r>
            <a:rPr lang="en-US" altLang="ko-KR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(</a:t>
          </a:r>
          <a:r>
            <a:rPr lang="ko-KR" altLang="en-US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출처</a:t>
          </a:r>
          <a:r>
            <a:rPr lang="en-US" altLang="ko-KR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:</a:t>
          </a:r>
          <a:r>
            <a:rPr lang="ko-KR" altLang="en-US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 통계청</a:t>
          </a:r>
          <a:r>
            <a:rPr lang="en-US" altLang="ko-KR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, </a:t>
          </a:r>
          <a:r>
            <a:rPr lang="ko-KR" altLang="en-US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「</a:t>
          </a:r>
          <a:r>
            <a:rPr lang="ko-KR" altLang="en-US" sz="1800" spc="0" dirty="0" err="1" smtClean="0">
              <a:latin typeface="나눔명조" panose="02020603020101020101" pitchFamily="18" charset="-127"/>
              <a:ea typeface="나눔명조" panose="02020603020101020101" pitchFamily="18" charset="-127"/>
            </a:rPr>
            <a:t>인구총조사</a:t>
          </a:r>
          <a:r>
            <a:rPr lang="ko-KR" altLang="en-US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」 각 연도</a:t>
          </a:r>
          <a:r>
            <a:rPr lang="en-US" altLang="ko-KR" sz="1800" spc="0" dirty="0" smtClean="0">
              <a:latin typeface="나눔명조" panose="02020603020101020101" pitchFamily="18" charset="-127"/>
              <a:ea typeface="나눔명조" panose="02020603020101020101" pitchFamily="18" charset="-127"/>
            </a:rPr>
            <a:t>)</a:t>
          </a:r>
          <a:endParaRPr lang="ko-KR" altLang="en-US" sz="1800" spc="0" dirty="0">
            <a:latin typeface="나눔명조" panose="02020603020101020101" pitchFamily="18" charset="-127"/>
            <a:ea typeface="나눔명조" panose="02020603020101020101" pitchFamily="18" charset="-127"/>
          </a:endParaRPr>
        </a:p>
        <a:p xmlns:a="http://schemas.openxmlformats.org/drawingml/2006/main">
          <a:endParaRPr lang="ko-KR" altLang="en-US" sz="1800" spc="0" dirty="0">
            <a:latin typeface="나눔명조" panose="02020603020101020101" pitchFamily="18" charset="-127"/>
            <a:ea typeface="나눔명조" panose="02020603020101020101" pitchFamily="18" charset="-127"/>
          </a:endParaRPr>
        </a:p>
      </cdr:txBody>
    </cdr:sp>
  </cdr:relSizeAnchor>
</c:userShapes>
</file>

<file path=ppt/media/image1.jpeg>
</file>

<file path=ppt/media/image2.jpe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4D132-720B-4264-AF67-AB6F357A6D9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960EE-F8AE-4E8A-A57A-CB8C569B8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61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여러분 안녕하세요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발표를 맡은 </a:t>
            </a:r>
            <a:r>
              <a:rPr lang="ko-KR" altLang="en-US" dirty="0" err="1" smtClean="0"/>
              <a:t>이길현입니다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오늘은 출퇴근 이야기를 먼저 하면서 시작하고자 합니다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744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들어보시니</a:t>
            </a:r>
            <a:r>
              <a:rPr lang="ko-KR" altLang="en-US" dirty="0" smtClean="0"/>
              <a:t> 어떠신가요</a:t>
            </a:r>
            <a:r>
              <a:rPr lang="en-US" altLang="ko-KR" dirty="0" smtClean="0"/>
              <a:t>? </a:t>
            </a:r>
            <a:r>
              <a:rPr lang="ko-KR" altLang="en-US" dirty="0" smtClean="0"/>
              <a:t>궁금하시지 않으신가요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기회가 되어 사용하실 수 있다면 정말 좋겠습니다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지금까지 </a:t>
            </a:r>
            <a:r>
              <a:rPr lang="ko-KR" altLang="en-US" dirty="0" err="1" smtClean="0"/>
              <a:t>이길현이었습니다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경청해주셔서</a:t>
            </a:r>
            <a:r>
              <a:rPr lang="ko-KR" altLang="en-US" dirty="0" smtClean="0"/>
              <a:t> 대단히 고맙습니다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끝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619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수도권에서 지내시는 분들은 출퇴근의 괴로움에 대해 아실 겁니다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버스를 타기 위해</a:t>
            </a:r>
            <a:r>
              <a:rPr lang="ko-KR" altLang="en-US" baseline="0" dirty="0" smtClean="0"/>
              <a:t> 가면 보이는 기나긴 줄</a:t>
            </a:r>
            <a:r>
              <a:rPr lang="en-US" altLang="ko-KR" baseline="0" dirty="0" smtClean="0"/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792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수많은 인파 사이로 막 도착한 지하철을 타러 가는 사람들과 내리는 사람들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096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1980</a:t>
            </a:r>
            <a:r>
              <a:rPr lang="ko-KR" altLang="en-US" dirty="0" smtClean="0"/>
              <a:t>년대 옛 시절이나</a:t>
            </a:r>
            <a:endParaRPr lang="en-US" altLang="ko-KR" dirty="0" smtClean="0"/>
          </a:p>
          <a:p>
            <a:r>
              <a:rPr lang="en-US" altLang="ko-KR" dirty="0" smtClean="0"/>
              <a:t>2020</a:t>
            </a:r>
            <a:r>
              <a:rPr lang="ko-KR" altLang="en-US" dirty="0" smtClean="0"/>
              <a:t>년 지금이나</a:t>
            </a:r>
            <a:endParaRPr lang="en-US" altLang="ko-KR" dirty="0" smtClean="0"/>
          </a:p>
          <a:p>
            <a:r>
              <a:rPr lang="ko-KR" altLang="en-US" dirty="0" smtClean="0"/>
              <a:t>여전히 출퇴근은 쉽지 않습니다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897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통계청의 인구총조사에 나타난</a:t>
            </a:r>
            <a:endParaRPr lang="en-US" altLang="ko-KR" dirty="0" smtClean="0"/>
          </a:p>
          <a:p>
            <a:r>
              <a:rPr lang="en-US" altLang="ko-KR" dirty="0" smtClean="0"/>
              <a:t>1995</a:t>
            </a:r>
            <a:r>
              <a:rPr lang="ko-KR" altLang="en-US" dirty="0" smtClean="0"/>
              <a:t>년부터 </a:t>
            </a:r>
            <a:r>
              <a:rPr lang="en-US" altLang="ko-KR" dirty="0" smtClean="0"/>
              <a:t>2015</a:t>
            </a:r>
            <a:r>
              <a:rPr lang="ko-KR" altLang="en-US" dirty="0" smtClean="0"/>
              <a:t>년까지의 평균 </a:t>
            </a:r>
            <a:r>
              <a:rPr lang="ko-KR" altLang="en-US" dirty="0" err="1" smtClean="0"/>
              <a:t>통근시간을</a:t>
            </a:r>
            <a:r>
              <a:rPr lang="ko-KR" altLang="en-US" dirty="0" smtClean="0"/>
              <a:t> 보면요</a:t>
            </a:r>
            <a:r>
              <a:rPr lang="en-US" altLang="ko-KR" dirty="0" smtClean="0"/>
              <a:t>,</a:t>
            </a:r>
          </a:p>
          <a:p>
            <a:r>
              <a:rPr lang="en-US" altLang="ko-KR" dirty="0" smtClean="0"/>
              <a:t>1995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29.6</a:t>
            </a:r>
            <a:r>
              <a:rPr lang="ko-KR" altLang="en-US" dirty="0" smtClean="0"/>
              <a:t>분부터 </a:t>
            </a:r>
            <a:r>
              <a:rPr lang="en-US" altLang="ko-KR" dirty="0" smtClean="0"/>
              <a:t>2005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31.1</a:t>
            </a:r>
            <a:r>
              <a:rPr lang="ko-KR" altLang="en-US" dirty="0" smtClean="0"/>
              <a:t>분으로 잠시 줄었다가</a:t>
            </a:r>
            <a:endParaRPr lang="en-US" altLang="ko-KR" dirty="0" smtClean="0"/>
          </a:p>
          <a:p>
            <a:r>
              <a:rPr lang="en-US" altLang="ko-KR" dirty="0" smtClean="0"/>
              <a:t>2015</a:t>
            </a:r>
            <a:r>
              <a:rPr lang="ko-KR" altLang="en-US" dirty="0" smtClean="0"/>
              <a:t>년에는 </a:t>
            </a:r>
            <a:r>
              <a:rPr lang="en-US" altLang="ko-KR" dirty="0" smtClean="0"/>
              <a:t>35.4</a:t>
            </a:r>
            <a:r>
              <a:rPr lang="ko-KR" altLang="en-US" dirty="0" smtClean="0"/>
              <a:t>분으로 점점 늘어나는 추세를 확인하실 수 있는데요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904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 가운데 불가피한 사고나 늦잠으로 시간이 지체되는 경우</a:t>
            </a:r>
            <a:endParaRPr lang="en-US" altLang="ko-KR" dirty="0" smtClean="0"/>
          </a:p>
          <a:p>
            <a:r>
              <a:rPr lang="ko-KR" altLang="en-US" dirty="0" smtClean="0"/>
              <a:t>출퇴근 확인을 전산으로 처리해야한다면</a:t>
            </a:r>
            <a:endParaRPr lang="en-US" altLang="ko-KR" dirty="0" smtClean="0"/>
          </a:p>
          <a:p>
            <a:r>
              <a:rPr lang="ko-KR" altLang="en-US" dirty="0" smtClean="0"/>
              <a:t>발걸음이 더욱 빨라질 수 밖에 없습니다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그래서 조금 더</a:t>
            </a:r>
            <a:r>
              <a:rPr lang="ko-KR" altLang="en-US" baseline="0" dirty="0" smtClean="0"/>
              <a:t> 여유를 가질 수 있도록 하기 위하여</a:t>
            </a:r>
            <a:endParaRPr lang="en-US" altLang="ko-KR" baseline="0" dirty="0" smtClean="0"/>
          </a:p>
          <a:p>
            <a:r>
              <a:rPr lang="ko-KR" altLang="en-US" baseline="0" dirty="0" smtClean="0"/>
              <a:t>얼굴인식 기반의 인원 관리 서비스를 준비하였습니다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756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373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Django </a:t>
            </a:r>
            <a:r>
              <a:rPr lang="ko-KR" altLang="en-US" baseline="0" dirty="0" err="1" smtClean="0"/>
              <a:t>백엔드와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MySQL DB </a:t>
            </a:r>
            <a:r>
              <a:rPr lang="ko-KR" altLang="en-US" baseline="0" dirty="0" smtClean="0"/>
              <a:t>를 이용하여 데이터 송수신 처리하였으며</a:t>
            </a:r>
            <a:r>
              <a:rPr lang="en-US" altLang="ko-KR" baseline="0" dirty="0" smtClean="0"/>
              <a:t>,</a:t>
            </a:r>
          </a:p>
          <a:p>
            <a:r>
              <a:rPr lang="en-US" altLang="ko-KR" dirty="0" smtClean="0"/>
              <a:t>Nuxt.js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를 통해 </a:t>
            </a:r>
            <a:r>
              <a:rPr lang="ko-KR" altLang="en-US" baseline="0" dirty="0" err="1" smtClean="0"/>
              <a:t>프론트엔드를</a:t>
            </a:r>
            <a:r>
              <a:rPr lang="ko-KR" altLang="en-US" baseline="0" dirty="0" smtClean="0"/>
              <a:t> 구현하였습니다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17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 팀 구성원입니다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저희는 최초 </a:t>
            </a:r>
            <a:r>
              <a:rPr lang="en-US" altLang="ko-KR" dirty="0" smtClean="0"/>
              <a:t>6</a:t>
            </a:r>
            <a:r>
              <a:rPr lang="ko-KR" altLang="en-US" dirty="0" smtClean="0"/>
              <a:t>명으로 시작했다가</a:t>
            </a:r>
            <a:endParaRPr lang="en-US" altLang="ko-KR" dirty="0" smtClean="0"/>
          </a:p>
          <a:p>
            <a:r>
              <a:rPr lang="ko-KR" altLang="en-US" dirty="0" smtClean="0"/>
              <a:t>인원 조정으로 </a:t>
            </a:r>
            <a:r>
              <a:rPr lang="en-US" altLang="ko-KR" dirty="0" smtClean="0"/>
              <a:t>5</a:t>
            </a:r>
            <a:r>
              <a:rPr lang="ko-KR" altLang="en-US" dirty="0" smtClean="0"/>
              <a:t>명으로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또 누군가의 취업으로 </a:t>
            </a:r>
            <a:r>
              <a:rPr lang="en-US" altLang="ko-KR" dirty="0" smtClean="0"/>
              <a:t>4</a:t>
            </a:r>
            <a:r>
              <a:rPr lang="ko-KR" altLang="en-US" dirty="0" smtClean="0"/>
              <a:t>명으로 줄어</a:t>
            </a:r>
            <a:endParaRPr lang="en-US" altLang="ko-KR" dirty="0" smtClean="0"/>
          </a:p>
          <a:p>
            <a:r>
              <a:rPr lang="ko-KR" altLang="en-US" dirty="0" smtClean="0"/>
              <a:t>현재의 진용을 갖추게 됐습니다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이번 프로젝트를</a:t>
            </a:r>
            <a:r>
              <a:rPr lang="ko-KR" altLang="en-US" baseline="0" dirty="0" smtClean="0"/>
              <a:t> 진행하면서</a:t>
            </a:r>
            <a:endParaRPr lang="en-US" altLang="ko-KR" baseline="0" dirty="0" smtClean="0"/>
          </a:p>
          <a:p>
            <a:r>
              <a:rPr lang="ko-KR" altLang="en-US" baseline="0" dirty="0" smtClean="0"/>
              <a:t>업무는 많은데 사람이 없어</a:t>
            </a:r>
            <a:endParaRPr lang="en-US" altLang="ko-KR" baseline="0" dirty="0" smtClean="0"/>
          </a:p>
          <a:p>
            <a:r>
              <a:rPr lang="ko-KR" altLang="en-US" baseline="0" dirty="0" smtClean="0"/>
              <a:t>팀원들 모두가 정말 많이 고생했습니다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55425-7B99-49EE-AFCF-D1D20A2AFD4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894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28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647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2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8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086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593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351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71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79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17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72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205C2-E6F5-438A-870C-FD16D5FA7ED1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E44A-FB62-488B-9E93-E51DDCF7D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2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539500"/>
            <a:ext cx="12192000" cy="1779000"/>
          </a:xfrm>
          <a:solidFill>
            <a:srgbClr val="353535"/>
          </a:solidFill>
        </p:spPr>
        <p:txBody>
          <a:bodyPr vert="horz" anchor="ctr">
            <a:normAutofit/>
          </a:bodyPr>
          <a:lstStyle/>
          <a:p>
            <a:r>
              <a:rPr lang="ko-KR" altLang="en-US" spc="500" dirty="0">
                <a:solidFill>
                  <a:schemeClr val="bg1"/>
                </a:solidFill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하 이 싸 피</a:t>
            </a: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0" y="4318500"/>
            <a:ext cx="12192000" cy="25395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r>
              <a:rPr lang="en-US" altLang="ko-KR" sz="8333" spc="3333" dirty="0">
                <a:solidFill>
                  <a:prstClr val="white"/>
                </a:solidFill>
                <a:latin typeface="Gill Sans MT" panose="020B0502020104020203" pitchFamily="34" charset="0"/>
                <a:cs typeface="+mn-cs"/>
              </a:rPr>
              <a:t>SSAF</a:t>
            </a:r>
            <a:r>
              <a:rPr lang="en-US" altLang="ko-KR" sz="8333" dirty="0">
                <a:solidFill>
                  <a:prstClr val="white"/>
                </a:solidFill>
                <a:latin typeface="Gill Sans MT" panose="020B0502020104020203" pitchFamily="34" charset="0"/>
                <a:cs typeface="+mn-cs"/>
              </a:rPr>
              <a:t>Y</a:t>
            </a:r>
            <a:endParaRPr lang="ko-KR" altLang="en-US" sz="8333" dirty="0">
              <a:solidFill>
                <a:prstClr val="white"/>
              </a:solidFill>
              <a:latin typeface="Gill Sans MT" panose="020B0502020104020203" pitchFamily="34" charset="0"/>
              <a:cs typeface="+mn-cs"/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0" y="0"/>
            <a:ext cx="12192000" cy="2539500"/>
          </a:xfrm>
          <a:prstGeom prst="rect">
            <a:avLst/>
          </a:prstGeom>
          <a:solidFill>
            <a:srgbClr val="3396F4"/>
          </a:solidFill>
        </p:spPr>
        <p:txBody>
          <a:bodyPr vert="horz" lIns="76200" tIns="38100" rIns="76200" bIns="38100" rtlCol="0" anchor="ctr">
            <a:normAutofit/>
          </a:bodyPr>
          <a:lstStyle>
            <a:lvl1pPr algn="ctr" defTabSz="109728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380985" latinLnBrk="0">
              <a:lnSpc>
                <a:spcPct val="100000"/>
              </a:lnSpc>
              <a:spcBef>
                <a:spcPts val="0"/>
              </a:spcBef>
            </a:pPr>
            <a:r>
              <a:rPr lang="en-US" altLang="ko-KR" sz="8333" spc="500" dirty="0">
                <a:solidFill>
                  <a:srgbClr val="353535"/>
                </a:solidFill>
                <a:latin typeface="Gill Sans MT" panose="020B0502020104020203" pitchFamily="34" charset="0"/>
                <a:cs typeface="+mn-cs"/>
              </a:rPr>
              <a:t>H I</a:t>
            </a:r>
            <a:endParaRPr lang="ko-KR" altLang="en-US" sz="8333" spc="500" dirty="0">
              <a:solidFill>
                <a:srgbClr val="353535"/>
              </a:solidFill>
              <a:latin typeface="Gill Sans MT" panose="020B0502020104020203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308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팀 구성원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78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16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5797892" cy="6858000"/>
          </a:xfrm>
        </p:spPr>
      </p:pic>
      <p:sp>
        <p:nvSpPr>
          <p:cNvPr id="8" name="TextBox 7"/>
          <p:cNvSpPr txBox="1"/>
          <p:nvPr/>
        </p:nvSpPr>
        <p:spPr>
          <a:xfrm>
            <a:off x="3586163" y="2485217"/>
            <a:ext cx="5019675" cy="18875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666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</a:rPr>
              <a:t>버스</a:t>
            </a:r>
          </a:p>
        </p:txBody>
      </p:sp>
    </p:spTree>
    <p:extLst>
      <p:ext uri="{BB962C8B-B14F-4D97-AF65-F5344CB8AC3E}">
        <p14:creationId xmlns:p14="http://schemas.microsoft.com/office/powerpoint/2010/main" val="101662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7697785"/>
          </a:xfrm>
        </p:spPr>
      </p:pic>
      <p:sp>
        <p:nvSpPr>
          <p:cNvPr id="7" name="TextBox 6"/>
          <p:cNvSpPr txBox="1"/>
          <p:nvPr/>
        </p:nvSpPr>
        <p:spPr>
          <a:xfrm>
            <a:off x="3586163" y="2485217"/>
            <a:ext cx="5019675" cy="18875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666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 panose="020B0600000101010101" pitchFamily="34" charset="-127"/>
                <a:ea typeface="나눔스퀘어 Bold" panose="020B0600000101010101" pitchFamily="34" charset="-127"/>
              </a:rPr>
              <a:t>지하철</a:t>
            </a:r>
          </a:p>
        </p:txBody>
      </p:sp>
    </p:spTree>
    <p:extLst>
      <p:ext uri="{BB962C8B-B14F-4D97-AF65-F5344CB8AC3E}">
        <p14:creationId xmlns:p14="http://schemas.microsoft.com/office/powerpoint/2010/main" val="252977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ln w="28575">
            <a:solidFill>
              <a:schemeClr val="bg1"/>
            </a:solidFill>
          </a:ln>
        </p:spPr>
      </p:pic>
      <p:pic>
        <p:nvPicPr>
          <p:cNvPr id="9" name="그림 8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338263" y="2749327"/>
            <a:ext cx="3419475" cy="1374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333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1980</a:t>
            </a:r>
            <a:endParaRPr lang="ko-KR" altLang="en-US" sz="8333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34263" y="2749327"/>
            <a:ext cx="3419475" cy="1374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333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2020</a:t>
            </a:r>
            <a:endParaRPr lang="ko-KR" altLang="en-US" sz="8333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34" charset="-127"/>
              <a:ea typeface="나눔스퀘어 ExtraBold" panose="020B0600000101010101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57290" y="5197252"/>
            <a:ext cx="7877422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833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여전히 쉽지 않은 출퇴근</a:t>
            </a:r>
          </a:p>
        </p:txBody>
      </p:sp>
    </p:spTree>
    <p:extLst>
      <p:ext uri="{BB962C8B-B14F-4D97-AF65-F5344CB8AC3E}">
        <p14:creationId xmlns:p14="http://schemas.microsoft.com/office/powerpoint/2010/main" val="81653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내용 개체 틀 5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1213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ln w="28575">
            <a:solidFill>
              <a:schemeClr val="bg1"/>
            </a:solidFill>
          </a:ln>
        </p:spPr>
      </p:pic>
      <p:pic>
        <p:nvPicPr>
          <p:cNvPr id="5" name="그림 4"/>
          <p:cNvPicPr>
            <a:picLocks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86475" cy="68580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90575" y="5197252"/>
            <a:ext cx="4514850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833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불가피한 사고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34263" y="5197252"/>
            <a:ext cx="3419475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833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34" charset="-127"/>
                <a:ea typeface="나눔스퀘어 ExtraBold" panose="020B0600000101010101" pitchFamily="34" charset="-127"/>
              </a:rPr>
              <a:t>늦잠</a:t>
            </a:r>
          </a:p>
        </p:txBody>
      </p:sp>
    </p:spTree>
    <p:extLst>
      <p:ext uri="{BB962C8B-B14F-4D97-AF65-F5344CB8AC3E}">
        <p14:creationId xmlns:p14="http://schemas.microsoft.com/office/powerpoint/2010/main" val="37619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시연 영상</a:t>
            </a:r>
            <a:r>
              <a:rPr lang="en-US" altLang="ko-KR" dirty="0" smtClean="0"/>
              <a:t>(</a:t>
            </a:r>
            <a:r>
              <a:rPr lang="ko-KR" altLang="en-US" dirty="0" smtClean="0"/>
              <a:t>짧게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8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세부 페이지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Index – </a:t>
            </a:r>
            <a:r>
              <a:rPr lang="ko-KR" altLang="en-US" dirty="0" smtClean="0"/>
              <a:t>얼굴 등록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출결 확인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관리자 페이지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65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 기술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3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와이드스크린</PresentationFormat>
  <Paragraphs>64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나눔명조</vt:lpstr>
      <vt:lpstr>나눔스퀘어</vt:lpstr>
      <vt:lpstr>나눔스퀘어 Bold</vt:lpstr>
      <vt:lpstr>나눔스퀘어 ExtraBold</vt:lpstr>
      <vt:lpstr>맑은 고딕</vt:lpstr>
      <vt:lpstr>Arial</vt:lpstr>
      <vt:lpstr>Gill Sans MT</vt:lpstr>
      <vt:lpstr>Office 테마</vt:lpstr>
      <vt:lpstr>하 이 싸 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시연 영상(짧게)</vt:lpstr>
      <vt:lpstr>세부 페이지 소개</vt:lpstr>
      <vt:lpstr>사용 기술</vt:lpstr>
      <vt:lpstr>팀 구성원 소개</vt:lpstr>
      <vt:lpstr>마무리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multicampus</cp:lastModifiedBy>
  <cp:revision>3</cp:revision>
  <dcterms:created xsi:type="dcterms:W3CDTF">2020-04-24T13:00:45Z</dcterms:created>
  <dcterms:modified xsi:type="dcterms:W3CDTF">2020-04-24T13:03:44Z</dcterms:modified>
</cp:coreProperties>
</file>

<file path=docProps/thumbnail.jpeg>
</file>